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100000" strictFirstAndLastChars="0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</p:sldMasterIdLst>
  <p:notesMasterIdLst>
    <p:notesMasterId r:id="rId1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13004800" cy="9753600"/>
  <p:notesSz cx="6858000" cy="9144000"/>
  <p:defaultTextStyle>
    <a:defPPr>
      <a:defRPr lang="es-CO"/>
    </a:defPPr>
    <a:lvl1pPr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876552"/>
        </a:solidFill>
        <a:latin typeface="Georgia" pitchFamily="18" charset="0"/>
        <a:ea typeface="Georgia" pitchFamily="18" charset="0"/>
        <a:cs typeface="Georgia" pitchFamily="18" charset="0"/>
        <a:sym typeface="Georgia" pitchFamily="18" charset="0"/>
      </a:defRPr>
    </a:lvl1pPr>
    <a:lvl2pPr marL="3429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876552"/>
        </a:solidFill>
        <a:latin typeface="Georgia" pitchFamily="18" charset="0"/>
        <a:ea typeface="Georgia" pitchFamily="18" charset="0"/>
        <a:cs typeface="Georgia" pitchFamily="18" charset="0"/>
        <a:sym typeface="Georgia" pitchFamily="18" charset="0"/>
      </a:defRPr>
    </a:lvl2pPr>
    <a:lvl3pPr marL="6858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876552"/>
        </a:solidFill>
        <a:latin typeface="Georgia" pitchFamily="18" charset="0"/>
        <a:ea typeface="Georgia" pitchFamily="18" charset="0"/>
        <a:cs typeface="Georgia" pitchFamily="18" charset="0"/>
        <a:sym typeface="Georgia" pitchFamily="18" charset="0"/>
      </a:defRPr>
    </a:lvl3pPr>
    <a:lvl4pPr marL="10287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876552"/>
        </a:solidFill>
        <a:latin typeface="Georgia" pitchFamily="18" charset="0"/>
        <a:ea typeface="Georgia" pitchFamily="18" charset="0"/>
        <a:cs typeface="Georgia" pitchFamily="18" charset="0"/>
        <a:sym typeface="Georgia" pitchFamily="18" charset="0"/>
      </a:defRPr>
    </a:lvl4pPr>
    <a:lvl5pPr marL="1371600" algn="ctr" defTabSz="584200" rtl="0" fontAlgn="base" hangingPunct="0">
      <a:spcBef>
        <a:spcPct val="0"/>
      </a:spcBef>
      <a:spcAft>
        <a:spcPct val="0"/>
      </a:spcAft>
      <a:defRPr sz="3600" kern="1200">
        <a:solidFill>
          <a:srgbClr val="876552"/>
        </a:solidFill>
        <a:latin typeface="Georgia" pitchFamily="18" charset="0"/>
        <a:ea typeface="Georgia" pitchFamily="18" charset="0"/>
        <a:cs typeface="Georgia" pitchFamily="18" charset="0"/>
        <a:sym typeface="Georgia" pitchFamily="18" charset="0"/>
      </a:defRPr>
    </a:lvl5pPr>
    <a:lvl6pPr marL="2286000" algn="l" defTabSz="914400" rtl="0" eaLnBrk="1" latinLnBrk="0" hangingPunct="1">
      <a:defRPr sz="3600" kern="1200">
        <a:solidFill>
          <a:srgbClr val="876552"/>
        </a:solidFill>
        <a:latin typeface="Georgia" pitchFamily="18" charset="0"/>
        <a:ea typeface="Georgia" pitchFamily="18" charset="0"/>
        <a:cs typeface="Georgia" pitchFamily="18" charset="0"/>
        <a:sym typeface="Georgia" pitchFamily="18" charset="0"/>
      </a:defRPr>
    </a:lvl6pPr>
    <a:lvl7pPr marL="2743200" algn="l" defTabSz="914400" rtl="0" eaLnBrk="1" latinLnBrk="0" hangingPunct="1">
      <a:defRPr sz="3600" kern="1200">
        <a:solidFill>
          <a:srgbClr val="876552"/>
        </a:solidFill>
        <a:latin typeface="Georgia" pitchFamily="18" charset="0"/>
        <a:ea typeface="Georgia" pitchFamily="18" charset="0"/>
        <a:cs typeface="Georgia" pitchFamily="18" charset="0"/>
        <a:sym typeface="Georgia" pitchFamily="18" charset="0"/>
      </a:defRPr>
    </a:lvl7pPr>
    <a:lvl8pPr marL="3200400" algn="l" defTabSz="914400" rtl="0" eaLnBrk="1" latinLnBrk="0" hangingPunct="1">
      <a:defRPr sz="3600" kern="1200">
        <a:solidFill>
          <a:srgbClr val="876552"/>
        </a:solidFill>
        <a:latin typeface="Georgia" pitchFamily="18" charset="0"/>
        <a:ea typeface="Georgia" pitchFamily="18" charset="0"/>
        <a:cs typeface="Georgia" pitchFamily="18" charset="0"/>
        <a:sym typeface="Georgia" pitchFamily="18" charset="0"/>
      </a:defRPr>
    </a:lvl8pPr>
    <a:lvl9pPr marL="3657600" algn="l" defTabSz="914400" rtl="0" eaLnBrk="1" latinLnBrk="0" hangingPunct="1">
      <a:defRPr sz="3600" kern="1200">
        <a:solidFill>
          <a:srgbClr val="876552"/>
        </a:solidFill>
        <a:latin typeface="Georgia" pitchFamily="18" charset="0"/>
        <a:ea typeface="Georgia" pitchFamily="18" charset="0"/>
        <a:cs typeface="Georgia" pitchFamily="18" charset="0"/>
        <a:sym typeface="Georgia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1470" y="-120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</p:sp>
      <p:sp>
        <p:nvSpPr>
          <p:cNvPr id="6146" name="Rectangle 2"/>
          <p:cNvSpPr>
            <a:spLocks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CO" smtClean="0">
                <a:sym typeface="Noteworthy Bold" charset="0"/>
              </a:rPr>
              <a:t>Click to edit Master text styles</a:t>
            </a:r>
          </a:p>
          <a:p>
            <a:pPr lvl="1"/>
            <a:r>
              <a:rPr lang="es-CO" smtClean="0">
                <a:sym typeface="Noteworthy Bold" charset="0"/>
              </a:rPr>
              <a:t>Second level</a:t>
            </a:r>
          </a:p>
          <a:p>
            <a:pPr lvl="2"/>
            <a:r>
              <a:rPr lang="es-CO" smtClean="0">
                <a:sym typeface="Noteworthy Bold" charset="0"/>
              </a:rPr>
              <a:t>Third level</a:t>
            </a:r>
          </a:p>
          <a:p>
            <a:pPr lvl="3"/>
            <a:r>
              <a:rPr lang="es-CO" smtClean="0">
                <a:sym typeface="Noteworthy Bold" charset="0"/>
              </a:rPr>
              <a:t>Fourth level</a:t>
            </a:r>
          </a:p>
          <a:p>
            <a:pPr lvl="4"/>
            <a:r>
              <a:rPr lang="es-CO" smtClean="0">
                <a:sym typeface="Noteworthy Bold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 charset="0"/>
      </a:defRPr>
    </a:lvl1pPr>
    <a:lvl2pPr marL="342900" algn="l" defTabSz="457200" rtl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 charset="0"/>
      </a:defRPr>
    </a:lvl2pPr>
    <a:lvl3pPr marL="685800" algn="l" defTabSz="457200" rtl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 charset="0"/>
      </a:defRPr>
    </a:lvl3pPr>
    <a:lvl4pPr marL="1028700" algn="l" defTabSz="457200" rtl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 charset="0"/>
      </a:defRPr>
    </a:lvl4pPr>
    <a:lvl5pPr marL="1371600" algn="l" defTabSz="457200" rtl="0" fontAlgn="base" hangingPunct="0">
      <a:lnSpc>
        <a:spcPts val="3500"/>
      </a:lnSpc>
      <a:spcBef>
        <a:spcPct val="0"/>
      </a:spcBef>
      <a:spcAft>
        <a:spcPct val="0"/>
      </a:spcAft>
      <a:defRPr sz="2400" kern="1200">
        <a:solidFill>
          <a:srgbClr val="572E2D"/>
        </a:solidFill>
        <a:latin typeface="Noteworthy Bold" charset="0"/>
        <a:ea typeface="Noteworthy Bold" charset="0"/>
        <a:cs typeface="Noteworthy Bold" charset="0"/>
        <a:sym typeface="Noteworthy Bold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635000"/>
            <a:ext cx="2925762" cy="8077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635000"/>
            <a:ext cx="8624888" cy="8077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s-CO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5500" y="2413000"/>
            <a:ext cx="5600700" cy="6705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413000"/>
            <a:ext cx="5600700" cy="6705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40850" y="635000"/>
            <a:ext cx="2838450" cy="848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25500" y="635000"/>
            <a:ext cx="8362950" cy="848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s-CO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5500" y="8597900"/>
            <a:ext cx="5600700" cy="63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8597900"/>
            <a:ext cx="5600700" cy="63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40850" y="7467600"/>
            <a:ext cx="2838450" cy="1765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25500" y="7467600"/>
            <a:ext cx="8362950" cy="1765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s-CO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s-CO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5500" y="2768600"/>
            <a:ext cx="28765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54450" y="2768600"/>
            <a:ext cx="28765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40850" y="635000"/>
            <a:ext cx="2838450" cy="7848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25500" y="635000"/>
            <a:ext cx="8362950" cy="7848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/>
          </p:cNvSpPr>
          <p:nvPr>
            <p:ph type="title"/>
          </p:nvPr>
        </p:nvSpPr>
        <p:spPr bwMode="auto">
          <a:xfrm>
            <a:off x="825500" y="635000"/>
            <a:ext cx="11353800" cy="1524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CO" smtClean="0">
                <a:sym typeface="Georgia" pitchFamily="18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+mj-lt"/>
          <a:ea typeface="+mj-ea"/>
          <a:cs typeface="+mj-cs"/>
          <a:sym typeface="Georgia" pitchFamily="18" charset="0"/>
        </a:defRPr>
      </a:lvl1pPr>
      <a:lvl2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2pPr>
      <a:lvl3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3pPr>
      <a:lvl4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4pPr>
      <a:lvl5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9pPr>
    </p:titleStyle>
    <p:bodyStyle>
      <a:lvl1pPr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1pPr>
      <a:lvl2pPr marL="3429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2pPr>
      <a:lvl3pPr marL="6858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3pPr>
      <a:lvl4pPr marL="10287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4pPr>
      <a:lvl5pPr marL="13716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5pPr>
      <a:lvl6pPr marL="18288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6pPr>
      <a:lvl7pPr marL="22860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7pPr>
      <a:lvl8pPr marL="27432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8pPr>
      <a:lvl9pPr marL="32004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/>
          </p:cNvSpPr>
          <p:nvPr>
            <p:ph type="title"/>
          </p:nvPr>
        </p:nvSpPr>
        <p:spPr bwMode="auto">
          <a:xfrm>
            <a:off x="825500" y="635000"/>
            <a:ext cx="11353800" cy="1524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CO" smtClean="0">
                <a:sym typeface="Georgia" pitchFamily="18" charset="0"/>
              </a:rPr>
              <a:t>Click to edit Master title style</a:t>
            </a:r>
          </a:p>
        </p:txBody>
      </p:sp>
      <p:sp>
        <p:nvSpPr>
          <p:cNvPr id="2050" name="Rectangle 2"/>
          <p:cNvSpPr>
            <a:spLocks/>
          </p:cNvSpPr>
          <p:nvPr>
            <p:ph type="body" idx="1"/>
          </p:nvPr>
        </p:nvSpPr>
        <p:spPr bwMode="auto">
          <a:xfrm>
            <a:off x="825500" y="2413000"/>
            <a:ext cx="11353800" cy="67056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CO" smtClean="0">
                <a:sym typeface="Georgia" pitchFamily="18" charset="0"/>
              </a:rPr>
              <a:t>Click to edit Master text styles</a:t>
            </a:r>
          </a:p>
          <a:p>
            <a:pPr lvl="1"/>
            <a:r>
              <a:rPr lang="es-CO" smtClean="0">
                <a:sym typeface="Georgia" pitchFamily="18" charset="0"/>
              </a:rPr>
              <a:t>Second level</a:t>
            </a:r>
          </a:p>
          <a:p>
            <a:pPr lvl="2"/>
            <a:r>
              <a:rPr lang="es-CO" smtClean="0">
                <a:sym typeface="Georgia" pitchFamily="18" charset="0"/>
              </a:rPr>
              <a:t>Third level</a:t>
            </a:r>
          </a:p>
          <a:p>
            <a:pPr lvl="3"/>
            <a:r>
              <a:rPr lang="es-CO" smtClean="0">
                <a:sym typeface="Georgia" pitchFamily="18" charset="0"/>
              </a:rPr>
              <a:t>Fourth level</a:t>
            </a:r>
          </a:p>
          <a:p>
            <a:pPr lvl="4"/>
            <a:r>
              <a:rPr lang="es-CO" smtClean="0">
                <a:sym typeface="Georgia" pitchFamily="18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+mj-lt"/>
          <a:ea typeface="+mj-ea"/>
          <a:cs typeface="+mj-cs"/>
          <a:sym typeface="Georgia" pitchFamily="18" charset="0"/>
        </a:defRPr>
      </a:lvl1pPr>
      <a:lvl2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2pPr>
      <a:lvl3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3pPr>
      <a:lvl4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4pPr>
      <a:lvl5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9pPr>
    </p:titleStyle>
    <p:bodyStyle>
      <a:lvl1pPr marL="381000" indent="-3810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buSzPct val="150000"/>
        <a:buChar char="•"/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1pPr>
      <a:lvl2pPr marL="762000" indent="-3810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buSzPct val="150000"/>
        <a:buChar char="•"/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2pPr>
      <a:lvl3pPr marL="1143000" indent="-3810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buSzPct val="150000"/>
        <a:buChar char="•"/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3pPr>
      <a:lvl4pPr marL="1524000" indent="-3810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buSzPct val="150000"/>
        <a:buChar char="•"/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4pPr>
      <a:lvl5pPr marL="1905000" indent="-3810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buSzPct val="150000"/>
        <a:buChar char="•"/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5pPr>
      <a:lvl6pPr marL="2362200" indent="-3810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buSzPct val="150000"/>
        <a:buChar char="•"/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6pPr>
      <a:lvl7pPr marL="2819400" indent="-3810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buSzPct val="150000"/>
        <a:buChar char="•"/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7pPr>
      <a:lvl8pPr marL="3276600" indent="-3810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buSzPct val="150000"/>
        <a:buChar char="•"/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8pPr>
      <a:lvl9pPr marL="3733800" indent="-3810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buSzPct val="150000"/>
        <a:buChar char="•"/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/>
          </p:cNvSpPr>
          <p:nvPr>
            <p:ph type="title"/>
          </p:nvPr>
        </p:nvSpPr>
        <p:spPr bwMode="auto">
          <a:xfrm>
            <a:off x="825500" y="7467600"/>
            <a:ext cx="11353800" cy="1143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s-CO" smtClean="0">
                <a:sym typeface="Georgia" pitchFamily="18" charset="0"/>
              </a:rPr>
              <a:t>Click to edit Master title style</a:t>
            </a:r>
          </a:p>
        </p:txBody>
      </p:sp>
      <p:sp>
        <p:nvSpPr>
          <p:cNvPr id="3074" name="Rectangle 2"/>
          <p:cNvSpPr>
            <a:spLocks/>
          </p:cNvSpPr>
          <p:nvPr>
            <p:ph type="body" idx="1"/>
          </p:nvPr>
        </p:nvSpPr>
        <p:spPr bwMode="auto">
          <a:xfrm>
            <a:off x="825500" y="8597900"/>
            <a:ext cx="11353800" cy="635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CO" smtClean="0">
                <a:sym typeface="Georgia" pitchFamily="18" charset="0"/>
              </a:rPr>
              <a:t>Click to edit Master text styles</a:t>
            </a:r>
          </a:p>
          <a:p>
            <a:pPr lvl="1"/>
            <a:r>
              <a:rPr lang="es-CO" smtClean="0">
                <a:sym typeface="Georgia" pitchFamily="18" charset="0"/>
              </a:rPr>
              <a:t>Second level</a:t>
            </a:r>
          </a:p>
          <a:p>
            <a:pPr lvl="2"/>
            <a:r>
              <a:rPr lang="es-CO" smtClean="0">
                <a:sym typeface="Georgia" pitchFamily="18" charset="0"/>
              </a:rPr>
              <a:t>Third level</a:t>
            </a:r>
          </a:p>
          <a:p>
            <a:pPr lvl="3"/>
            <a:r>
              <a:rPr lang="es-CO" smtClean="0">
                <a:sym typeface="Georgia" pitchFamily="18" charset="0"/>
              </a:rPr>
              <a:t>Fourth level</a:t>
            </a:r>
          </a:p>
          <a:p>
            <a:pPr lvl="4"/>
            <a:r>
              <a:rPr lang="es-CO" smtClean="0">
                <a:sym typeface="Georgia" pitchFamily="18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  <a:sym typeface="Georgia" pitchFamily="18" charset="0"/>
        </a:defRPr>
      </a:lvl1pPr>
      <a:lvl2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2pPr>
      <a:lvl3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3pPr>
      <a:lvl4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4pPr>
      <a:lvl5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9pPr>
    </p:titleStyle>
    <p:bodyStyle>
      <a:lvl1pPr algn="ctr" defTabSz="584200" rtl="0" fontAlgn="base" hangingPunct="0">
        <a:spcBef>
          <a:spcPct val="0"/>
        </a:spcBef>
        <a:spcAft>
          <a:spcPct val="0"/>
        </a:spcAft>
        <a:defRPr sz="3600" i="1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  <a:sym typeface="Georgia" pitchFamily="18" charset="0"/>
        </a:defRPr>
      </a:lvl1pPr>
      <a:lvl2pPr marL="342900" algn="ctr" defTabSz="584200" rtl="0" fontAlgn="base" hangingPunct="0">
        <a:spcBef>
          <a:spcPct val="0"/>
        </a:spcBef>
        <a:spcAft>
          <a:spcPct val="0"/>
        </a:spcAft>
        <a:defRPr sz="3600" i="1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  <a:sym typeface="Georgia" pitchFamily="18" charset="0"/>
        </a:defRPr>
      </a:lvl2pPr>
      <a:lvl3pPr marL="685800" algn="ctr" defTabSz="584200" rtl="0" fontAlgn="base" hangingPunct="0">
        <a:spcBef>
          <a:spcPct val="0"/>
        </a:spcBef>
        <a:spcAft>
          <a:spcPct val="0"/>
        </a:spcAft>
        <a:defRPr sz="3600" i="1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  <a:sym typeface="Georgia" pitchFamily="18" charset="0"/>
        </a:defRPr>
      </a:lvl3pPr>
      <a:lvl4pPr marL="1028700" algn="ctr" defTabSz="584200" rtl="0" fontAlgn="base" hangingPunct="0">
        <a:spcBef>
          <a:spcPct val="0"/>
        </a:spcBef>
        <a:spcAft>
          <a:spcPct val="0"/>
        </a:spcAft>
        <a:defRPr sz="3600" i="1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  <a:sym typeface="Georgia" pitchFamily="18" charset="0"/>
        </a:defRPr>
      </a:lvl4pPr>
      <a:lvl5pPr marL="1371600" algn="ctr" defTabSz="584200" rtl="0" fontAlgn="base" hangingPunct="0">
        <a:spcBef>
          <a:spcPct val="0"/>
        </a:spcBef>
        <a:spcAft>
          <a:spcPct val="0"/>
        </a:spcAft>
        <a:defRPr sz="3600" i="1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  <a:sym typeface="Georgia" pitchFamily="18" charset="0"/>
        </a:defRPr>
      </a:lvl5pPr>
      <a:lvl6pPr marL="1828800" algn="ctr" defTabSz="584200" rtl="0" fontAlgn="base" hangingPunct="0">
        <a:spcBef>
          <a:spcPct val="0"/>
        </a:spcBef>
        <a:spcAft>
          <a:spcPct val="0"/>
        </a:spcAft>
        <a:defRPr sz="3600" i="1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  <a:sym typeface="Georgia" pitchFamily="18" charset="0"/>
        </a:defRPr>
      </a:lvl6pPr>
      <a:lvl7pPr marL="2286000" algn="ctr" defTabSz="584200" rtl="0" fontAlgn="base" hangingPunct="0">
        <a:spcBef>
          <a:spcPct val="0"/>
        </a:spcBef>
        <a:spcAft>
          <a:spcPct val="0"/>
        </a:spcAft>
        <a:defRPr sz="3600" i="1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  <a:sym typeface="Georgia" pitchFamily="18" charset="0"/>
        </a:defRPr>
      </a:lvl7pPr>
      <a:lvl8pPr marL="2743200" algn="ctr" defTabSz="584200" rtl="0" fontAlgn="base" hangingPunct="0">
        <a:spcBef>
          <a:spcPct val="0"/>
        </a:spcBef>
        <a:spcAft>
          <a:spcPct val="0"/>
        </a:spcAft>
        <a:defRPr sz="3600" i="1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  <a:sym typeface="Georgia" pitchFamily="18" charset="0"/>
        </a:defRPr>
      </a:lvl8pPr>
      <a:lvl9pPr marL="3200400" algn="ctr" defTabSz="584200" rtl="0" fontAlgn="base" hangingPunct="0">
        <a:spcBef>
          <a:spcPct val="0"/>
        </a:spcBef>
        <a:spcAft>
          <a:spcPct val="0"/>
        </a:spcAft>
        <a:defRPr sz="3600" i="1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  <a:sym typeface="Georgia" pitchFamily="18" charset="0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  <a:sym typeface="Georgia" pitchFamily="18" charset="0"/>
        </a:defRPr>
      </a:lvl1pPr>
      <a:lvl2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2pPr>
      <a:lvl3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3pPr>
      <a:lvl4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4pPr>
      <a:lvl5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FAD697"/>
          </a:solidFill>
          <a:effectLst>
            <a:outerShdw blurRad="38100" dist="38100" dir="2700000" algn="tl">
              <a:srgbClr val="C0C0C0"/>
            </a:outerShdw>
          </a:effectLst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9pPr>
    </p:titleStyle>
    <p:bodyStyle>
      <a:lvl1pPr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1pPr>
      <a:lvl2pPr marL="3429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2pPr>
      <a:lvl3pPr marL="6858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3pPr>
      <a:lvl4pPr marL="10287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4pPr>
      <a:lvl5pPr marL="13716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5pPr>
      <a:lvl6pPr marL="18288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6pPr>
      <a:lvl7pPr marL="22860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7pPr>
      <a:lvl8pPr marL="27432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8pPr>
      <a:lvl9pPr marL="3200400" algn="l" defTabSz="584200" rtl="0" fontAlgn="base" hangingPunct="0">
        <a:lnSpc>
          <a:spcPct val="110000"/>
        </a:lnSpc>
        <a:spcBef>
          <a:spcPts val="4200"/>
        </a:spcBef>
        <a:spcAft>
          <a:spcPct val="0"/>
        </a:spcAft>
        <a:defRPr sz="36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/>
          </p:cNvSpPr>
          <p:nvPr>
            <p:ph type="title"/>
          </p:nvPr>
        </p:nvSpPr>
        <p:spPr bwMode="auto">
          <a:xfrm>
            <a:off x="825500" y="635000"/>
            <a:ext cx="11353800" cy="1524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CO" smtClean="0">
                <a:sym typeface="Georgia" pitchFamily="18" charset="0"/>
              </a:rPr>
              <a:t>Click to edit Master title style</a:t>
            </a:r>
          </a:p>
        </p:txBody>
      </p:sp>
      <p:sp>
        <p:nvSpPr>
          <p:cNvPr id="5122" name="Rectangle 2"/>
          <p:cNvSpPr>
            <a:spLocks/>
          </p:cNvSpPr>
          <p:nvPr>
            <p:ph type="body" idx="1"/>
          </p:nvPr>
        </p:nvSpPr>
        <p:spPr bwMode="auto">
          <a:xfrm>
            <a:off x="825500" y="2768600"/>
            <a:ext cx="5905500" cy="57150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/>
            <a:tailEnd/>
          </a:ln>
          <a:effectLst/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CO" smtClean="0">
                <a:sym typeface="Georgia" pitchFamily="18" charset="0"/>
              </a:rPr>
              <a:t>Click to edit Master text styles</a:t>
            </a:r>
          </a:p>
          <a:p>
            <a:pPr lvl="1"/>
            <a:r>
              <a:rPr lang="es-CO" smtClean="0">
                <a:sym typeface="Georgia" pitchFamily="18" charset="0"/>
              </a:rPr>
              <a:t>Second level</a:t>
            </a:r>
          </a:p>
          <a:p>
            <a:pPr lvl="2"/>
            <a:r>
              <a:rPr lang="es-CO" smtClean="0">
                <a:sym typeface="Georgia" pitchFamily="18" charset="0"/>
              </a:rPr>
              <a:t>Third level</a:t>
            </a:r>
          </a:p>
          <a:p>
            <a:pPr lvl="3"/>
            <a:r>
              <a:rPr lang="es-CO" smtClean="0">
                <a:sym typeface="Georgia" pitchFamily="18" charset="0"/>
              </a:rPr>
              <a:t>Fourth level</a:t>
            </a:r>
          </a:p>
          <a:p>
            <a:pPr lvl="4"/>
            <a:r>
              <a:rPr lang="es-CO" smtClean="0">
                <a:sym typeface="Georgia" pitchFamily="18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+mj-lt"/>
          <a:ea typeface="+mj-ea"/>
          <a:cs typeface="+mj-cs"/>
          <a:sym typeface="Georgia" pitchFamily="18" charset="0"/>
        </a:defRPr>
      </a:lvl1pPr>
      <a:lvl2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2pPr>
      <a:lvl3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3pPr>
      <a:lvl4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4pPr>
      <a:lvl5pPr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5pPr>
      <a:lvl6pPr marL="457200"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6pPr>
      <a:lvl7pPr marL="914400"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7pPr>
      <a:lvl8pPr marL="1371600"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8pPr>
      <a:lvl9pPr marL="1828800" algn="ctr" defTabSz="584200" rtl="0" fontAlgn="base" hangingPunct="0">
        <a:spcBef>
          <a:spcPct val="0"/>
        </a:spcBef>
        <a:spcAft>
          <a:spcPct val="0"/>
        </a:spcAft>
        <a:defRPr sz="7200">
          <a:solidFill>
            <a:srgbClr val="DD5400"/>
          </a:solidFill>
          <a:latin typeface="Georgia" pitchFamily="18" charset="0"/>
          <a:ea typeface="Georgia" pitchFamily="18" charset="0"/>
          <a:cs typeface="Georgia" pitchFamily="18" charset="0"/>
          <a:sym typeface="Georgia" pitchFamily="18" charset="0"/>
        </a:defRPr>
      </a:lvl9pPr>
    </p:titleStyle>
    <p:bodyStyle>
      <a:lvl1pPr marL="317500" indent="-317500" algn="l" defTabSz="457200" rtl="0" fontAlgn="base" hangingPunct="0">
        <a:lnSpc>
          <a:spcPct val="110000"/>
        </a:lnSpc>
        <a:spcBef>
          <a:spcPts val="2400"/>
        </a:spcBef>
        <a:spcAft>
          <a:spcPct val="0"/>
        </a:spcAft>
        <a:buSzPct val="150000"/>
        <a:buChar char="•"/>
        <a:defRPr sz="30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1pPr>
      <a:lvl2pPr marL="698500" indent="-317500" algn="l" defTabSz="457200" rtl="0" fontAlgn="base" hangingPunct="0">
        <a:lnSpc>
          <a:spcPct val="110000"/>
        </a:lnSpc>
        <a:spcBef>
          <a:spcPts val="2400"/>
        </a:spcBef>
        <a:spcAft>
          <a:spcPct val="0"/>
        </a:spcAft>
        <a:buSzPct val="150000"/>
        <a:buChar char="•"/>
        <a:defRPr sz="30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2pPr>
      <a:lvl3pPr marL="1079500" indent="-317500" algn="l" defTabSz="457200" rtl="0" fontAlgn="base" hangingPunct="0">
        <a:lnSpc>
          <a:spcPct val="110000"/>
        </a:lnSpc>
        <a:spcBef>
          <a:spcPts val="2400"/>
        </a:spcBef>
        <a:spcAft>
          <a:spcPct val="0"/>
        </a:spcAft>
        <a:buSzPct val="150000"/>
        <a:buChar char="•"/>
        <a:defRPr sz="30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3pPr>
      <a:lvl4pPr marL="1460500" indent="-317500" algn="l" defTabSz="457200" rtl="0" fontAlgn="base" hangingPunct="0">
        <a:lnSpc>
          <a:spcPct val="110000"/>
        </a:lnSpc>
        <a:spcBef>
          <a:spcPts val="2400"/>
        </a:spcBef>
        <a:spcAft>
          <a:spcPct val="0"/>
        </a:spcAft>
        <a:buSzPct val="150000"/>
        <a:buChar char="•"/>
        <a:defRPr sz="30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4pPr>
      <a:lvl5pPr marL="1841500" indent="-317500" algn="l" defTabSz="457200" rtl="0" fontAlgn="base" hangingPunct="0">
        <a:lnSpc>
          <a:spcPct val="110000"/>
        </a:lnSpc>
        <a:spcBef>
          <a:spcPts val="2400"/>
        </a:spcBef>
        <a:spcAft>
          <a:spcPct val="0"/>
        </a:spcAft>
        <a:buSzPct val="150000"/>
        <a:buChar char="•"/>
        <a:defRPr sz="30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5pPr>
      <a:lvl6pPr marL="2298700" indent="-317500" algn="l" defTabSz="457200" rtl="0" fontAlgn="base" hangingPunct="0">
        <a:lnSpc>
          <a:spcPct val="110000"/>
        </a:lnSpc>
        <a:spcBef>
          <a:spcPts val="2400"/>
        </a:spcBef>
        <a:spcAft>
          <a:spcPct val="0"/>
        </a:spcAft>
        <a:buSzPct val="150000"/>
        <a:buChar char="•"/>
        <a:defRPr sz="30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6pPr>
      <a:lvl7pPr marL="2755900" indent="-317500" algn="l" defTabSz="457200" rtl="0" fontAlgn="base" hangingPunct="0">
        <a:lnSpc>
          <a:spcPct val="110000"/>
        </a:lnSpc>
        <a:spcBef>
          <a:spcPts val="2400"/>
        </a:spcBef>
        <a:spcAft>
          <a:spcPct val="0"/>
        </a:spcAft>
        <a:buSzPct val="150000"/>
        <a:buChar char="•"/>
        <a:defRPr sz="30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7pPr>
      <a:lvl8pPr marL="3213100" indent="-317500" algn="l" defTabSz="457200" rtl="0" fontAlgn="base" hangingPunct="0">
        <a:lnSpc>
          <a:spcPct val="110000"/>
        </a:lnSpc>
        <a:spcBef>
          <a:spcPts val="2400"/>
        </a:spcBef>
        <a:spcAft>
          <a:spcPct val="0"/>
        </a:spcAft>
        <a:buSzPct val="150000"/>
        <a:buChar char="•"/>
        <a:defRPr sz="30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8pPr>
      <a:lvl9pPr marL="3670300" indent="-317500" algn="l" defTabSz="457200" rtl="0" fontAlgn="base" hangingPunct="0">
        <a:lnSpc>
          <a:spcPct val="110000"/>
        </a:lnSpc>
        <a:spcBef>
          <a:spcPts val="2400"/>
        </a:spcBef>
        <a:spcAft>
          <a:spcPct val="0"/>
        </a:spcAft>
        <a:buSzPct val="150000"/>
        <a:buChar char="•"/>
        <a:defRPr sz="3000">
          <a:solidFill>
            <a:srgbClr val="876552"/>
          </a:solidFill>
          <a:latin typeface="+mn-lt"/>
          <a:ea typeface="+mn-ea"/>
          <a:cs typeface="+mn-cs"/>
          <a:sym typeface="Georgia" pitchFamily="18" charset="0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Group 1"/>
          <p:cNvGrpSpPr>
            <a:grpSpLocks/>
          </p:cNvGrpSpPr>
          <p:nvPr/>
        </p:nvGrpSpPr>
        <p:grpSpPr bwMode="auto">
          <a:xfrm>
            <a:off x="1485900" y="774700"/>
            <a:ext cx="10083800" cy="6769100"/>
            <a:chOff x="0" y="0"/>
            <a:chExt cx="794" cy="533"/>
          </a:xfrm>
        </p:grpSpPr>
        <p:pic>
          <p:nvPicPr>
            <p:cNvPr id="7170" name="Picture 2" descr="PLACEHOLDER_86004611_crop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" y="9"/>
              <a:ext cx="768" cy="498"/>
            </a:xfrm>
            <a:prstGeom prst="rect">
              <a:avLst/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</p:pic>
        <p:pic>
          <p:nvPicPr>
            <p:cNvPr id="7171" name="Picture 3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794" cy="533"/>
            </a:xfrm>
            <a:prstGeom prst="rect">
              <a:avLst/>
            </a:prstGeom>
            <a:no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</p:pic>
      </p:grpSp>
      <p:sp>
        <p:nvSpPr>
          <p:cNvPr id="7172" name="Rectangle 4"/>
          <p:cNvSpPr>
            <a:spLocks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CO"/>
              <a:t>Odyssey</a:t>
            </a:r>
          </a:p>
        </p:txBody>
      </p:sp>
      <p:sp>
        <p:nvSpPr>
          <p:cNvPr id="7173" name="Rectangle 5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s-CO"/>
              <a:t>Part I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Group 1"/>
          <p:cNvGrpSpPr>
            <a:grpSpLocks/>
          </p:cNvGrpSpPr>
          <p:nvPr/>
        </p:nvGrpSpPr>
        <p:grpSpPr bwMode="auto">
          <a:xfrm>
            <a:off x="7037388" y="2819400"/>
            <a:ext cx="5156200" cy="5842000"/>
            <a:chOff x="0" y="0"/>
            <a:chExt cx="406" cy="460"/>
          </a:xfrm>
        </p:grpSpPr>
        <p:pic>
          <p:nvPicPr>
            <p:cNvPr id="8194" name="Picture 2" descr="InsertedImage.jpg"/>
            <p:cNvPicPr>
              <a:picLocks noChangeAspect="1"/>
            </p:cNvPicPr>
            <p:nvPr/>
          </p:nvPicPr>
          <p:blipFill>
            <a:blip r:embed="rId2" cstate="print"/>
            <a:srcRect l="15068" r="15068"/>
            <a:stretch>
              <a:fillRect/>
            </a:stretch>
          </p:blipFill>
          <p:spPr bwMode="auto">
            <a:xfrm>
              <a:off x="13" y="9"/>
              <a:ext cx="380" cy="425"/>
            </a:xfrm>
            <a:prstGeom prst="rect">
              <a:avLst/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</p:pic>
        <p:pic>
          <p:nvPicPr>
            <p:cNvPr id="8195" name="Picture 3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06" cy="460"/>
            </a:xfrm>
            <a:prstGeom prst="rect">
              <a:avLst/>
            </a:prstGeom>
            <a:no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</p:pic>
      </p:grpSp>
      <p:sp>
        <p:nvSpPr>
          <p:cNvPr id="8196" name="Rectangle 4"/>
          <p:cNvSpPr>
            <a:spLocks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CO"/>
              <a:t>Odysseus and Calypso</a:t>
            </a:r>
          </a:p>
        </p:txBody>
      </p:sp>
      <p:sp>
        <p:nvSpPr>
          <p:cNvPr id="8197" name="Rectangle 5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s-CO"/>
              <a:t>The tale of Odysseus' epic journey begins almost where it ends.  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CO"/>
              <a:t>Why does Calypso let Odysseus go?</a:t>
            </a:r>
          </a:p>
        </p:txBody>
      </p:sp>
      <p:sp>
        <p:nvSpPr>
          <p:cNvPr id="9218" name="Rectangle 2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s-CO"/>
              <a:t>A) she loves him</a:t>
            </a:r>
          </a:p>
          <a:p>
            <a:r>
              <a:rPr lang="es-CO"/>
              <a:t>B) she no longer loves him</a:t>
            </a:r>
          </a:p>
          <a:p>
            <a:r>
              <a:rPr lang="es-CO"/>
              <a:t>C) the gods pity and demand she release him</a:t>
            </a:r>
          </a:p>
          <a:p>
            <a:r>
              <a:rPr lang="es-CO"/>
              <a:t>D) the gods are jealous and want Odysseus to drown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1" name="Group 1"/>
          <p:cNvGrpSpPr>
            <a:grpSpLocks/>
          </p:cNvGrpSpPr>
          <p:nvPr/>
        </p:nvGrpSpPr>
        <p:grpSpPr bwMode="auto">
          <a:xfrm>
            <a:off x="992188" y="2641600"/>
            <a:ext cx="5156200" cy="5842000"/>
            <a:chOff x="0" y="0"/>
            <a:chExt cx="406" cy="460"/>
          </a:xfrm>
        </p:grpSpPr>
        <p:pic>
          <p:nvPicPr>
            <p:cNvPr id="10242" name="Picture 2" descr="InsertedImage.jpg"/>
            <p:cNvPicPr>
              <a:picLocks noChangeAspect="1"/>
            </p:cNvPicPr>
            <p:nvPr/>
          </p:nvPicPr>
          <p:blipFill>
            <a:blip r:embed="rId2" cstate="print"/>
            <a:srcRect l="19614" r="19614"/>
            <a:stretch>
              <a:fillRect/>
            </a:stretch>
          </p:blipFill>
          <p:spPr bwMode="auto">
            <a:xfrm>
              <a:off x="13" y="9"/>
              <a:ext cx="380" cy="425"/>
            </a:xfrm>
            <a:prstGeom prst="rect">
              <a:avLst/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</p:pic>
        <p:pic>
          <p:nvPicPr>
            <p:cNvPr id="10243" name="Picture 3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06" cy="460"/>
            </a:xfrm>
            <a:prstGeom prst="rect">
              <a:avLst/>
            </a:prstGeom>
            <a:no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</p:pic>
      </p:grpSp>
      <p:sp>
        <p:nvSpPr>
          <p:cNvPr id="10244" name="Rectangle 4"/>
          <p:cNvSpPr>
            <a:spLocks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CO"/>
              <a:t>Poseidon is not through with Odysseus</a:t>
            </a:r>
          </a:p>
        </p:txBody>
      </p:sp>
      <p:sp>
        <p:nvSpPr>
          <p:cNvPr id="10245" name="Rectangle 5"/>
          <p:cNvSpPr>
            <a:spLocks noChangeArrowheads="1"/>
          </p:cNvSpPr>
          <p:nvPr>
            <p:ph type="body" idx="1"/>
          </p:nvPr>
        </p:nvSpPr>
        <p:spPr>
          <a:xfrm>
            <a:off x="6502400" y="2705100"/>
            <a:ext cx="5905500" cy="5715000"/>
          </a:xfrm>
        </p:spPr>
        <p:txBody>
          <a:bodyPr/>
          <a:lstStyle/>
          <a:p>
            <a:r>
              <a:rPr lang="es-CO"/>
              <a:t>Odysseus is almost safely on shore when Poseidon spots him and decides to make things difficult once again. 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CO"/>
              <a:t>How does Odysseus make it to shore safely?</a:t>
            </a:r>
          </a:p>
        </p:txBody>
      </p:sp>
      <p:sp>
        <p:nvSpPr>
          <p:cNvPr id="11266" name="Rectangle 2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s-CO"/>
              <a:t>A) pure luck</a:t>
            </a:r>
          </a:p>
          <a:p>
            <a:r>
              <a:rPr lang="es-CO"/>
              <a:t>B) some gods take pity on him and decide to help</a:t>
            </a:r>
          </a:p>
          <a:p>
            <a:r>
              <a:rPr lang="es-CO"/>
              <a:t>C) he sails into a safe inlet</a:t>
            </a:r>
          </a:p>
          <a:p>
            <a:r>
              <a:rPr lang="es-CO"/>
              <a:t>D) he is rescued by a passing ship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Group 1"/>
          <p:cNvGrpSpPr>
            <a:grpSpLocks/>
          </p:cNvGrpSpPr>
          <p:nvPr/>
        </p:nvGrpSpPr>
        <p:grpSpPr bwMode="auto">
          <a:xfrm>
            <a:off x="7037388" y="2819400"/>
            <a:ext cx="5156200" cy="5842000"/>
            <a:chOff x="0" y="0"/>
            <a:chExt cx="406" cy="460"/>
          </a:xfrm>
        </p:grpSpPr>
        <p:pic>
          <p:nvPicPr>
            <p:cNvPr id="12290" name="Picture 2" descr="InsertedImage.jpg"/>
            <p:cNvPicPr>
              <a:picLocks noChangeAspect="1"/>
            </p:cNvPicPr>
            <p:nvPr/>
          </p:nvPicPr>
          <p:blipFill>
            <a:blip r:embed="rId2" cstate="print"/>
            <a:srcRect l="3328" r="3328"/>
            <a:stretch>
              <a:fillRect/>
            </a:stretch>
          </p:blipFill>
          <p:spPr bwMode="auto">
            <a:xfrm>
              <a:off x="13" y="9"/>
              <a:ext cx="380" cy="425"/>
            </a:xfrm>
            <a:prstGeom prst="rect">
              <a:avLst/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</p:pic>
        <p:pic>
          <p:nvPicPr>
            <p:cNvPr id="12291" name="Picture 3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06" cy="460"/>
            </a:xfrm>
            <a:prstGeom prst="rect">
              <a:avLst/>
            </a:prstGeom>
            <a:no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</p:pic>
      </p:grpSp>
      <p:sp>
        <p:nvSpPr>
          <p:cNvPr id="12292" name="Rectangle 4"/>
          <p:cNvSpPr>
            <a:spLocks noChangeArrowheads="1"/>
          </p:cNvSpPr>
          <p:nvPr>
            <p:ph type="title"/>
          </p:nvPr>
        </p:nvSpPr>
        <p:spPr>
          <a:xfrm>
            <a:off x="839788" y="635000"/>
            <a:ext cx="11353800" cy="1524000"/>
          </a:xfrm>
        </p:spPr>
        <p:txBody>
          <a:bodyPr/>
          <a:lstStyle/>
          <a:p>
            <a:r>
              <a:rPr lang="es-CO"/>
              <a:t>Odysseus and the Phaeacians</a:t>
            </a:r>
          </a:p>
        </p:txBody>
      </p:sp>
      <p:sp>
        <p:nvSpPr>
          <p:cNvPr id="12293" name="Rectangle 5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s-CO"/>
              <a:t>Naked and exhausted, Odysseus asks strangers for help. 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CO"/>
              <a:t>How would you describe the   Phaeacians?</a:t>
            </a:r>
          </a:p>
        </p:txBody>
      </p:sp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2779713" y="2159000"/>
            <a:ext cx="7443787" cy="7556500"/>
            <a:chOff x="0" y="0"/>
            <a:chExt cx="587" cy="596"/>
          </a:xfrm>
        </p:grpSpPr>
        <p:pic>
          <p:nvPicPr>
            <p:cNvPr id="13315" name="Picture 3" descr="InsertedImage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" y="9"/>
              <a:ext cx="561" cy="561"/>
            </a:xfrm>
            <a:prstGeom prst="rect">
              <a:avLst/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</p:pic>
        <p:pic>
          <p:nvPicPr>
            <p:cNvPr id="13316" name="Picture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587" cy="596"/>
            </a:xfrm>
            <a:prstGeom prst="rect">
              <a:avLst/>
            </a:prstGeom>
            <a:no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</p:pic>
      </p:grp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Group 1"/>
          <p:cNvGrpSpPr>
            <a:grpSpLocks/>
          </p:cNvGrpSpPr>
          <p:nvPr/>
        </p:nvGrpSpPr>
        <p:grpSpPr bwMode="auto">
          <a:xfrm>
            <a:off x="6623050" y="622300"/>
            <a:ext cx="5816600" cy="8636000"/>
            <a:chOff x="0" y="0"/>
            <a:chExt cx="458" cy="680"/>
          </a:xfrm>
        </p:grpSpPr>
        <p:pic>
          <p:nvPicPr>
            <p:cNvPr id="14338" name="Picture 2" descr="InsertedImage.jpg"/>
            <p:cNvPicPr>
              <a:picLocks noChangeAspect="1"/>
            </p:cNvPicPr>
            <p:nvPr/>
          </p:nvPicPr>
          <p:blipFill>
            <a:blip r:embed="rId2" cstate="print"/>
            <a:srcRect l="23181" r="23181"/>
            <a:stretch>
              <a:fillRect/>
            </a:stretch>
          </p:blipFill>
          <p:spPr bwMode="auto">
            <a:xfrm>
              <a:off x="13" y="9"/>
              <a:ext cx="432" cy="645"/>
            </a:xfrm>
            <a:prstGeom prst="rect">
              <a:avLst/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</p:pic>
        <p:pic>
          <p:nvPicPr>
            <p:cNvPr id="14339" name="Picture 3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458" cy="680"/>
            </a:xfrm>
            <a:prstGeom prst="rect">
              <a:avLst/>
            </a:prstGeom>
            <a:no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</p:pic>
      </p:grpSp>
      <p:grpSp>
        <p:nvGrpSpPr>
          <p:cNvPr id="14340" name="Group 4"/>
          <p:cNvGrpSpPr>
            <a:grpSpLocks/>
          </p:cNvGrpSpPr>
          <p:nvPr/>
        </p:nvGrpSpPr>
        <p:grpSpPr bwMode="auto">
          <a:xfrm>
            <a:off x="577850" y="4978400"/>
            <a:ext cx="5842000" cy="4279900"/>
            <a:chOff x="0" y="0"/>
            <a:chExt cx="460" cy="337"/>
          </a:xfrm>
        </p:grpSpPr>
        <p:pic>
          <p:nvPicPr>
            <p:cNvPr id="14341" name="Picture 5" descr="InsertedImage.jpg"/>
            <p:cNvPicPr>
              <a:picLocks noChangeAspect="1"/>
            </p:cNvPicPr>
            <p:nvPr/>
          </p:nvPicPr>
          <p:blipFill>
            <a:blip r:embed="rId4" cstate="print"/>
            <a:srcRect l="2182" r="2182"/>
            <a:stretch>
              <a:fillRect/>
            </a:stretch>
          </p:blipFill>
          <p:spPr bwMode="auto">
            <a:xfrm>
              <a:off x="13" y="9"/>
              <a:ext cx="434" cy="302"/>
            </a:xfrm>
            <a:prstGeom prst="rect">
              <a:avLst/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</p:pic>
        <p:pic>
          <p:nvPicPr>
            <p:cNvPr id="14342" name="Picture 6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460" cy="337"/>
            </a:xfrm>
            <a:prstGeom prst="rect">
              <a:avLst/>
            </a:prstGeom>
            <a:no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</p:pic>
      </p:grpSp>
      <p:grpSp>
        <p:nvGrpSpPr>
          <p:cNvPr id="14343" name="Group 7"/>
          <p:cNvGrpSpPr>
            <a:grpSpLocks/>
          </p:cNvGrpSpPr>
          <p:nvPr/>
        </p:nvGrpSpPr>
        <p:grpSpPr bwMode="auto">
          <a:xfrm>
            <a:off x="577850" y="622300"/>
            <a:ext cx="5842000" cy="4279900"/>
            <a:chOff x="0" y="0"/>
            <a:chExt cx="460" cy="337"/>
          </a:xfrm>
        </p:grpSpPr>
        <p:pic>
          <p:nvPicPr>
            <p:cNvPr id="14344" name="Picture 8" descr="InsertedImage.jpg"/>
            <p:cNvPicPr>
              <a:picLocks noChangeAspect="1"/>
            </p:cNvPicPr>
            <p:nvPr/>
          </p:nvPicPr>
          <p:blipFill>
            <a:blip r:embed="rId6" cstate="print"/>
            <a:srcRect t="8418" b="8418"/>
            <a:stretch>
              <a:fillRect/>
            </a:stretch>
          </p:blipFill>
          <p:spPr bwMode="auto">
            <a:xfrm>
              <a:off x="13" y="9"/>
              <a:ext cx="434" cy="302"/>
            </a:xfrm>
            <a:prstGeom prst="rect">
              <a:avLst/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</p:pic>
        <p:pic>
          <p:nvPicPr>
            <p:cNvPr id="14345" name="Picture 9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460" cy="337"/>
            </a:xfrm>
            <a:prstGeom prst="rect">
              <a:avLst/>
            </a:prstGeom>
            <a:no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</p:pic>
      </p:grp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CO"/>
              <a:t>What places does Odysseus claim to have visited?</a:t>
            </a:r>
          </a:p>
        </p:txBody>
      </p:sp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2906713" y="2159000"/>
            <a:ext cx="7189787" cy="7304088"/>
            <a:chOff x="0" y="0"/>
            <a:chExt cx="567" cy="576"/>
          </a:xfrm>
        </p:grpSpPr>
        <p:pic>
          <p:nvPicPr>
            <p:cNvPr id="15363" name="Picture 3" descr="InsertedImage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" y="9"/>
              <a:ext cx="541" cy="541"/>
            </a:xfrm>
            <a:prstGeom prst="rect">
              <a:avLst/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</p:pic>
        <p:pic>
          <p:nvPicPr>
            <p:cNvPr id="15364" name="Picture 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567" cy="576"/>
            </a:xfrm>
            <a:prstGeom prst="rect">
              <a:avLst/>
            </a:prstGeom>
            <a:no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</p:pic>
      </p:grp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Georgia"/>
        <a:ea typeface="Georgia"/>
        <a:cs typeface="Georgia"/>
      </a:majorFont>
      <a:minorFont>
        <a:latin typeface="Georgia"/>
        <a:ea typeface="Georgia"/>
        <a:cs typeface="Georgi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12700" cap="flat" cmpd="sng" algn="ctr">
          <a:noFill/>
          <a:prstDash val="solid"/>
          <a:miter lim="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CO" sz="3600" b="0" i="0" u="none" strike="noStrike" cap="none" normalizeH="0" baseline="0" smtClean="0">
            <a:ln>
              <a:noFill/>
            </a:ln>
            <a:solidFill>
              <a:srgbClr val="876552"/>
            </a:solidFill>
            <a:effectLst/>
            <a:latin typeface="Georgia" pitchFamily="18" charset="0"/>
            <a:ea typeface="Georgia" pitchFamily="18" charset="0"/>
            <a:cs typeface="Georgia" pitchFamily="18" charset="0"/>
            <a:sym typeface="Georgia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12700" cap="flat" cmpd="sng" algn="ctr">
          <a:noFill/>
          <a:prstDash val="solid"/>
          <a:miter lim="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CO" sz="3600" b="0" i="0" u="none" strike="noStrike" cap="none" normalizeH="0" baseline="0" smtClean="0">
            <a:ln>
              <a:noFill/>
            </a:ln>
            <a:solidFill>
              <a:srgbClr val="876552"/>
            </a:solidFill>
            <a:effectLst/>
            <a:latin typeface="Georgia" pitchFamily="18" charset="0"/>
            <a:ea typeface="Georgia" pitchFamily="18" charset="0"/>
            <a:cs typeface="Georgia" pitchFamily="18" charset="0"/>
            <a:sym typeface="Georgia" pitchFamily="18" charset="0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Georgia"/>
        <a:ea typeface="Georgia"/>
        <a:cs typeface="Georgia"/>
      </a:majorFont>
      <a:minorFont>
        <a:latin typeface="Georgia"/>
        <a:ea typeface="Georgia"/>
        <a:cs typeface="Georgi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12700" cap="flat" cmpd="sng" algn="ctr">
          <a:noFill/>
          <a:prstDash val="solid"/>
          <a:miter lim="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CO" sz="3600" b="0" i="0" u="none" strike="noStrike" cap="none" normalizeH="0" baseline="0" smtClean="0">
            <a:ln>
              <a:noFill/>
            </a:ln>
            <a:solidFill>
              <a:srgbClr val="876552"/>
            </a:solidFill>
            <a:effectLst/>
            <a:latin typeface="Georgia" pitchFamily="18" charset="0"/>
            <a:ea typeface="Georgia" pitchFamily="18" charset="0"/>
            <a:cs typeface="Georgia" pitchFamily="18" charset="0"/>
            <a:sym typeface="Georgia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12700" cap="flat" cmpd="sng" algn="ctr">
          <a:noFill/>
          <a:prstDash val="solid"/>
          <a:miter lim="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CO" sz="3600" b="0" i="0" u="none" strike="noStrike" cap="none" normalizeH="0" baseline="0" smtClean="0">
            <a:ln>
              <a:noFill/>
            </a:ln>
            <a:solidFill>
              <a:srgbClr val="876552"/>
            </a:solidFill>
            <a:effectLst/>
            <a:latin typeface="Georgia" pitchFamily="18" charset="0"/>
            <a:ea typeface="Georgia" pitchFamily="18" charset="0"/>
            <a:cs typeface="Georgia" pitchFamily="18" charset="0"/>
            <a:sym typeface="Georgia" pitchFamily="18" charset="0"/>
          </a:defRPr>
        </a:defPPr>
      </a:lst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Georgia"/>
        <a:ea typeface="Georgia"/>
        <a:cs typeface="Georgia"/>
      </a:majorFont>
      <a:minorFont>
        <a:latin typeface="Georgia"/>
        <a:ea typeface="Georgia"/>
        <a:cs typeface="Georgi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12700" cap="flat" cmpd="sng" algn="ctr">
          <a:noFill/>
          <a:prstDash val="solid"/>
          <a:miter lim="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CO" sz="3600" b="0" i="0" u="none" strike="noStrike" cap="none" normalizeH="0" baseline="0" smtClean="0">
            <a:ln>
              <a:noFill/>
            </a:ln>
            <a:solidFill>
              <a:srgbClr val="876552"/>
            </a:solidFill>
            <a:effectLst/>
            <a:latin typeface="Georgia" pitchFamily="18" charset="0"/>
            <a:ea typeface="Georgia" pitchFamily="18" charset="0"/>
            <a:cs typeface="Georgia" pitchFamily="18" charset="0"/>
            <a:sym typeface="Georgia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12700" cap="flat" cmpd="sng" algn="ctr">
          <a:noFill/>
          <a:prstDash val="solid"/>
          <a:miter lim="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CO" sz="3600" b="0" i="0" u="none" strike="noStrike" cap="none" normalizeH="0" baseline="0" smtClean="0">
            <a:ln>
              <a:noFill/>
            </a:ln>
            <a:solidFill>
              <a:srgbClr val="876552"/>
            </a:solidFill>
            <a:effectLst/>
            <a:latin typeface="Georgia" pitchFamily="18" charset="0"/>
            <a:ea typeface="Georgia" pitchFamily="18" charset="0"/>
            <a:cs typeface="Georgia" pitchFamily="18" charset="0"/>
            <a:sym typeface="Georgia" pitchFamily="18" charset="0"/>
          </a:defRPr>
        </a:defPPr>
      </a:lst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Georgia"/>
        <a:ea typeface="Georgia"/>
        <a:cs typeface="Georgia"/>
      </a:majorFont>
      <a:minorFont>
        <a:latin typeface="Georgia"/>
        <a:ea typeface="Georgia"/>
        <a:cs typeface="Georgi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12700" cap="flat" cmpd="sng" algn="ctr">
          <a:noFill/>
          <a:prstDash val="solid"/>
          <a:miter lim="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CO" sz="3600" b="0" i="0" u="none" strike="noStrike" cap="none" normalizeH="0" baseline="0" smtClean="0">
            <a:ln>
              <a:noFill/>
            </a:ln>
            <a:solidFill>
              <a:srgbClr val="876552"/>
            </a:solidFill>
            <a:effectLst/>
            <a:latin typeface="Georgia" pitchFamily="18" charset="0"/>
            <a:ea typeface="Georgia" pitchFamily="18" charset="0"/>
            <a:cs typeface="Georgia" pitchFamily="18" charset="0"/>
            <a:sym typeface="Georgia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12700" cap="flat" cmpd="sng" algn="ctr">
          <a:noFill/>
          <a:prstDash val="solid"/>
          <a:miter lim="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CO" sz="3600" b="0" i="0" u="none" strike="noStrike" cap="none" normalizeH="0" baseline="0" smtClean="0">
            <a:ln>
              <a:noFill/>
            </a:ln>
            <a:solidFill>
              <a:srgbClr val="876552"/>
            </a:solidFill>
            <a:effectLst/>
            <a:latin typeface="Georgia" pitchFamily="18" charset="0"/>
            <a:ea typeface="Georgia" pitchFamily="18" charset="0"/>
            <a:cs typeface="Georgia" pitchFamily="18" charset="0"/>
            <a:sym typeface="Georgia" pitchFamily="18" charset="0"/>
          </a:defRPr>
        </a:defPPr>
      </a:lst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Georgia"/>
        <a:ea typeface="Georgia"/>
        <a:cs typeface="Georgia"/>
      </a:majorFont>
      <a:minorFont>
        <a:latin typeface="Georgia"/>
        <a:ea typeface="Georgia"/>
        <a:cs typeface="Georgi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12700" cap="flat" cmpd="sng" algn="ctr">
          <a:noFill/>
          <a:prstDash val="solid"/>
          <a:miter lim="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CO" sz="3600" b="0" i="0" u="none" strike="noStrike" cap="none" normalizeH="0" baseline="0" smtClean="0">
            <a:ln>
              <a:noFill/>
            </a:ln>
            <a:solidFill>
              <a:srgbClr val="876552"/>
            </a:solidFill>
            <a:effectLst/>
            <a:latin typeface="Georgia" pitchFamily="18" charset="0"/>
            <a:ea typeface="Georgia" pitchFamily="18" charset="0"/>
            <a:cs typeface="Georgia" pitchFamily="18" charset="0"/>
            <a:sym typeface="Georgia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12700" cap="flat" cmpd="sng" algn="ctr">
          <a:noFill/>
          <a:prstDash val="solid"/>
          <a:miter lim="0"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CO" sz="3600" b="0" i="0" u="none" strike="noStrike" cap="none" normalizeH="0" baseline="0" smtClean="0">
            <a:ln>
              <a:noFill/>
            </a:ln>
            <a:solidFill>
              <a:srgbClr val="876552"/>
            </a:solidFill>
            <a:effectLst/>
            <a:latin typeface="Georgia" pitchFamily="18" charset="0"/>
            <a:ea typeface="Georgia" pitchFamily="18" charset="0"/>
            <a:cs typeface="Georgia" pitchFamily="18" charset="0"/>
            <a:sym typeface="Georgia" pitchFamily="18" charset="0"/>
          </a:defRPr>
        </a:defPPr>
      </a:lst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</Words>
  <Application>Microsoft Office PowerPoint</Application>
  <PresentationFormat>Custom</PresentationFormat>
  <Paragraphs>20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Georgia</vt:lpstr>
      <vt:lpstr>Noteworthy Bold</vt:lpstr>
      <vt:lpstr>Office Theme</vt:lpstr>
      <vt:lpstr>Office Theme</vt:lpstr>
      <vt:lpstr>Office Theme</vt:lpstr>
      <vt:lpstr>Office Theme</vt:lpstr>
      <vt:lpstr>Office Theme</vt:lpstr>
      <vt:lpstr>Odyssey</vt:lpstr>
      <vt:lpstr>Odysseus and Calypso</vt:lpstr>
      <vt:lpstr>Why does Calypso let Odysseus go?</vt:lpstr>
      <vt:lpstr>Poseidon is not through with Odysseus</vt:lpstr>
      <vt:lpstr>How does Odysseus make it to shore safely?</vt:lpstr>
      <vt:lpstr>Odysseus and the Phaeacians</vt:lpstr>
      <vt:lpstr>How would you describe the   Phaeacians?</vt:lpstr>
      <vt:lpstr>Slide 8</vt:lpstr>
      <vt:lpstr>What places does Odysseus claim to have visited?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Odyssey</dc:title>
  <dc:creator>Marymount</dc:creator>
  <cp:lastModifiedBy>Marymount</cp:lastModifiedBy>
  <cp:revision>1</cp:revision>
  <dcterms:modified xsi:type="dcterms:W3CDTF">2012-04-10T15:06:32Z</dcterms:modified>
</cp:coreProperties>
</file>